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3"/>
    <p:restoredTop sz="96405"/>
  </p:normalViewPr>
  <p:slideViewPr>
    <p:cSldViewPr snapToGrid="0">
      <p:cViewPr>
        <p:scale>
          <a:sx n="48" d="100"/>
          <a:sy n="48" d="100"/>
        </p:scale>
        <p:origin x="3648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AB28-ED16-5834-38C9-5789860A3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Framing meaning, Vector Images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812EC-70B0-3FD8-4117-74E9FAEB7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Henry Klesius, fall 2023</a:t>
            </a:r>
          </a:p>
        </p:txBody>
      </p:sp>
    </p:spTree>
    <p:extLst>
      <p:ext uri="{BB962C8B-B14F-4D97-AF65-F5344CB8AC3E}">
        <p14:creationId xmlns:p14="http://schemas.microsoft.com/office/powerpoint/2010/main" val="378072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B0C6-A912-7B55-EB56-990647E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13595C-0044-60F6-3972-0D34C7D98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03" y="2251556"/>
            <a:ext cx="4830298" cy="34496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98E43C-1D10-50C0-DBCB-152D25B4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1556"/>
            <a:ext cx="5749397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0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DA5C-A6BE-0A9D-9A41-A58FEAF5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unit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BAD0B3-F3A7-2133-A00A-A263633AC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6424" y="1882910"/>
            <a:ext cx="7337844" cy="41275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169C1-A445-D6F4-3141-F7C32B487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49" y="1964987"/>
            <a:ext cx="6670399" cy="37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5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7457-0FB0-C5DC-2583-1ABE0370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9915D3-45D0-FBC8-3975-28EAEC997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27" y="1967487"/>
            <a:ext cx="6132689" cy="34496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FCFDAA-B8BC-F4B7-B003-EFE2E921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07" y="2242301"/>
            <a:ext cx="5846323" cy="32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6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B61E-2473-9E44-88F4-E23FF451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C04198-16CC-341F-15E7-AEBB95CC3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9440" y="1199382"/>
            <a:ext cx="7927530" cy="445923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EB8B5D-B1E4-56B6-3CA3-7D29CBF6F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25" y="1070616"/>
            <a:ext cx="8156448" cy="4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646B-3570-BB06-D5EA-022A012A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A8624E-8690-F8B2-9983-8C36AF890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89" y="2449859"/>
            <a:ext cx="5652911" cy="31797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8885C-203A-154F-4CDB-4C3AFF3E8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31" y="1992400"/>
            <a:ext cx="7219699" cy="40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A797-64B1-3FC2-13E1-C087AC3C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Stereotype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674BE3-2B27-D848-C1C1-C6A170C87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3125" y="777563"/>
            <a:ext cx="8543044" cy="48054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71E037-3D50-6E78-DBAC-AB7141FB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970" y="777562"/>
            <a:ext cx="8543045" cy="48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8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D664-FBF0-EE64-6076-A522CDBE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Ideology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CC3778-01C3-D426-F89B-D1BAF09AE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91980"/>
            <a:ext cx="6580524" cy="370154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C51D8-01EF-4B70-F782-52940E74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38" y="2105661"/>
            <a:ext cx="6176328" cy="34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7843-647E-6142-3DFD-B40AB2F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Discourse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39A595-276B-2CA5-E37F-7D7A4EF80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0405" y="2096808"/>
            <a:ext cx="6132689" cy="34496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C3ECD-FDFB-88CA-14A5-70FB9E1D8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888" y="2096808"/>
            <a:ext cx="7003963" cy="39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AB12-AEAA-5C3A-A60D-A4759279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EB40DE-062D-6079-2D90-D1332BA7B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040" y="2420469"/>
            <a:ext cx="5603311" cy="31518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5ED2F-183C-3450-80F0-907B3E4A7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056" y="2093770"/>
            <a:ext cx="6764904" cy="38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481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4626</TotalTime>
  <Words>20</Words>
  <Application>Microsoft Macintosh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Framing meaning, Vector Images </vt:lpstr>
      <vt:lpstr>Semantic unit </vt:lpstr>
      <vt:lpstr>Genre</vt:lpstr>
      <vt:lpstr>Style</vt:lpstr>
      <vt:lpstr>Institution </vt:lpstr>
      <vt:lpstr>Stereotype</vt:lpstr>
      <vt:lpstr>Ideology</vt:lpstr>
      <vt:lpstr>Discourse</vt:lpstr>
      <vt:lpstr>Myth </vt:lpstr>
      <vt:lpstr>Paradigm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Framing meaning</dc:title>
  <dc:creator>Henry Klesius</dc:creator>
  <cp:lastModifiedBy>Henry Klesius</cp:lastModifiedBy>
  <cp:revision>3</cp:revision>
  <dcterms:created xsi:type="dcterms:W3CDTF">2023-08-27T03:30:34Z</dcterms:created>
  <dcterms:modified xsi:type="dcterms:W3CDTF">2023-09-07T17:03:03Z</dcterms:modified>
</cp:coreProperties>
</file>